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59A"/>
    <a:srgbClr val="52A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>
        <p:scale>
          <a:sx n="66" d="100"/>
          <a:sy n="66" d="100"/>
        </p:scale>
        <p:origin x="150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중국 건축, 야외, 신전이(가) 표시된 사진&#10;&#10;자동 생성된 설명">
            <a:extLst>
              <a:ext uri="{FF2B5EF4-FFF2-40B4-BE49-F238E27FC236}">
                <a16:creationId xmlns:a16="http://schemas.microsoft.com/office/drawing/2014/main" id="{C8087E3A-3D0A-07A6-33D8-A7D4482D3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7"/>
          <a:stretch/>
        </p:blipFill>
        <p:spPr>
          <a:xfrm>
            <a:off x="8174728" y="3664858"/>
            <a:ext cx="4017272" cy="319314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70410F5-F926-6622-70B3-6C6BEDB27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2000">
                <a:srgbClr val="1C559A"/>
              </a:gs>
              <a:gs pos="100000">
                <a:schemeClr val="accent4">
                  <a:lumMod val="75000"/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9258DE-9197-193C-DEB0-939846B5E5D8}"/>
              </a:ext>
            </a:extLst>
          </p:cNvPr>
          <p:cNvGrpSpPr/>
          <p:nvPr userDrawn="1"/>
        </p:nvGrpSpPr>
        <p:grpSpPr>
          <a:xfrm>
            <a:off x="805248" y="303638"/>
            <a:ext cx="1989085" cy="334991"/>
            <a:chOff x="364840" y="303638"/>
            <a:chExt cx="1989085" cy="334991"/>
          </a:xfrm>
        </p:grpSpPr>
        <p:pic>
          <p:nvPicPr>
            <p:cNvPr id="12" name="그림 11" descr="폰트, 그래픽, 그래픽 디자인, 텍스트이(가) 표시된 사진&#10;&#10;자동 생성된 설명">
              <a:extLst>
                <a:ext uri="{FF2B5EF4-FFF2-40B4-BE49-F238E27FC236}">
                  <a16:creationId xmlns:a16="http://schemas.microsoft.com/office/drawing/2014/main" id="{C3593D16-C8B1-5B82-CBFD-7F6ADAA19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79"/>
            <a:stretch/>
          </p:blipFill>
          <p:spPr>
            <a:xfrm>
              <a:off x="364840" y="303638"/>
              <a:ext cx="806736" cy="334991"/>
            </a:xfrm>
            <a:prstGeom prst="rect">
              <a:avLst/>
            </a:prstGeom>
          </p:spPr>
        </p:pic>
        <p:pic>
          <p:nvPicPr>
            <p:cNvPr id="13" name="그림 12" descr="폰트, 그래픽, 그래픽 디자인, 텍스트이(가) 표시된 사진&#10;&#10;자동 생성된 설명">
              <a:extLst>
                <a:ext uri="{FF2B5EF4-FFF2-40B4-BE49-F238E27FC236}">
                  <a16:creationId xmlns:a16="http://schemas.microsoft.com/office/drawing/2014/main" id="{3DED4FF1-DE35-B028-07A4-173B55446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3"/>
            <a:stretch/>
          </p:blipFill>
          <p:spPr>
            <a:xfrm>
              <a:off x="1171576" y="303638"/>
              <a:ext cx="1182349" cy="334991"/>
            </a:xfrm>
            <a:prstGeom prst="rect">
              <a:avLst/>
            </a:prstGeom>
          </p:spPr>
        </p:pic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id="{4AB603DE-56D4-88B7-34D6-7FAFC8F8AA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00000"/>
          </a:blip>
          <a:stretch>
            <a:fillRect/>
          </a:stretch>
        </p:blipFill>
        <p:spPr>
          <a:xfrm>
            <a:off x="8926121" y="192569"/>
            <a:ext cx="2901039" cy="557127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6BF50DFC-CE04-C3D9-52D1-8507965F61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3896" y="1510731"/>
            <a:ext cx="10612041" cy="238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Presentation Title </a:t>
            </a:r>
            <a:endParaRPr lang="ko-KR" altLang="en-US" dirty="0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3D269BF4-727D-FA89-33B0-D575BDEC05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3410" y="4659680"/>
            <a:ext cx="8890504" cy="535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FE793ABA-4745-C7C5-9A05-0B4E571E632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93409" y="5263762"/>
            <a:ext cx="8890504" cy="535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Affiliation/Organizations Country</a:t>
            </a:r>
          </a:p>
        </p:txBody>
      </p:sp>
      <p:pic>
        <p:nvPicPr>
          <p:cNvPr id="16" name="그림 15" descr="다채로움, 스크린샷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C6776327-33A7-AF72-BD33-A09341E4E2E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9950" cy="5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97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FC5CB52-561F-5858-B75F-C66197E20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8926121" y="192569"/>
            <a:ext cx="2901039" cy="557127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266B6015-114D-A9CC-B7B0-D0AF006E5F20}"/>
              </a:ext>
            </a:extLst>
          </p:cNvPr>
          <p:cNvGrpSpPr/>
          <p:nvPr userDrawn="1"/>
        </p:nvGrpSpPr>
        <p:grpSpPr>
          <a:xfrm>
            <a:off x="983432" y="303638"/>
            <a:ext cx="1989085" cy="334991"/>
            <a:chOff x="364840" y="303638"/>
            <a:chExt cx="1989085" cy="334991"/>
          </a:xfrm>
        </p:grpSpPr>
        <p:pic>
          <p:nvPicPr>
            <p:cNvPr id="5" name="그림 4" descr="폰트, 그래픽, 그래픽 디자인, 텍스트이(가) 표시된 사진&#10;&#10;자동 생성된 설명">
              <a:extLst>
                <a:ext uri="{FF2B5EF4-FFF2-40B4-BE49-F238E27FC236}">
                  <a16:creationId xmlns:a16="http://schemas.microsoft.com/office/drawing/2014/main" id="{6049E5F8-4382-5CEF-43E9-D828B1D2A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79"/>
            <a:stretch/>
          </p:blipFill>
          <p:spPr>
            <a:xfrm>
              <a:off x="364840" y="303638"/>
              <a:ext cx="806736" cy="334991"/>
            </a:xfrm>
            <a:prstGeom prst="rect">
              <a:avLst/>
            </a:prstGeom>
          </p:spPr>
        </p:pic>
        <p:pic>
          <p:nvPicPr>
            <p:cNvPr id="6" name="그림 5" descr="폰트, 그래픽, 그래픽 디자인, 텍스트이(가) 표시된 사진&#10;&#10;자동 생성된 설명">
              <a:extLst>
                <a:ext uri="{FF2B5EF4-FFF2-40B4-BE49-F238E27FC236}">
                  <a16:creationId xmlns:a16="http://schemas.microsoft.com/office/drawing/2014/main" id="{2E8C4838-EF17-856E-F007-9B64DC798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3"/>
            <a:stretch/>
          </p:blipFill>
          <p:spPr>
            <a:xfrm>
              <a:off x="1171576" y="303638"/>
              <a:ext cx="1182349" cy="334991"/>
            </a:xfrm>
            <a:prstGeom prst="rect">
              <a:avLst/>
            </a:prstGeom>
          </p:spPr>
        </p:pic>
      </p:grpSp>
      <p:pic>
        <p:nvPicPr>
          <p:cNvPr id="7" name="그림 6" descr="다채로움, 스크린샷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F93C29E4-F084-F7DA-7E1B-7D4117A4AC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9950" cy="557127"/>
          </a:xfrm>
          <a:prstGeom prst="rect">
            <a:avLst/>
          </a:prstGeom>
        </p:spPr>
      </p:pic>
      <p:pic>
        <p:nvPicPr>
          <p:cNvPr id="8" name="그림 7" descr="텍스트, 스크린샷, 폰트, 로고이(가) 표시된 사진&#10;&#10;자동 생성된 설명">
            <a:extLst>
              <a:ext uri="{FF2B5EF4-FFF2-40B4-BE49-F238E27FC236}">
                <a16:creationId xmlns:a16="http://schemas.microsoft.com/office/drawing/2014/main" id="{26FA0BDE-C004-4DA2-76DD-39CAEF32B6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57" y="278563"/>
            <a:ext cx="2313437" cy="445009"/>
          </a:xfrm>
          <a:prstGeom prst="rect">
            <a:avLst/>
          </a:prstGeom>
        </p:spPr>
      </p:pic>
      <p:pic>
        <p:nvPicPr>
          <p:cNvPr id="9" name="그림 8" descr="스크린샷, 패턴, 라인, 삼각형이(가) 표시된 사진&#10;&#10;자동 생성된 설명">
            <a:extLst>
              <a:ext uri="{FF2B5EF4-FFF2-40B4-BE49-F238E27FC236}">
                <a16:creationId xmlns:a16="http://schemas.microsoft.com/office/drawing/2014/main" id="{AEFCA064-F916-892D-2F35-B8A8488BA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" b="22787"/>
          <a:stretch/>
        </p:blipFill>
        <p:spPr>
          <a:xfrm>
            <a:off x="7248127" y="4077072"/>
            <a:ext cx="4943873" cy="2780928"/>
          </a:xfrm>
          <a:prstGeom prst="rect">
            <a:avLst/>
          </a:prstGeom>
        </p:spPr>
      </p:pic>
      <p:pic>
        <p:nvPicPr>
          <p:cNvPr id="10" name="그림 9" descr="중국 건축, 야외, 신전이(가) 표시된 사진&#10;&#10;자동 생성된 설명">
            <a:extLst>
              <a:ext uri="{FF2B5EF4-FFF2-40B4-BE49-F238E27FC236}">
                <a16:creationId xmlns:a16="http://schemas.microsoft.com/office/drawing/2014/main" id="{E6A06CD6-80DD-9DAD-CDBA-F247432E2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7"/>
          <a:stretch/>
        </p:blipFill>
        <p:spPr>
          <a:xfrm>
            <a:off x="8926120" y="4283303"/>
            <a:ext cx="3265879" cy="2595895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A02857AB-F869-60CE-34BE-4FAA081D2580}"/>
              </a:ext>
            </a:extLst>
          </p:cNvPr>
          <p:cNvGrpSpPr/>
          <p:nvPr userDrawn="1"/>
        </p:nvGrpSpPr>
        <p:grpSpPr>
          <a:xfrm>
            <a:off x="-7896" y="2564904"/>
            <a:ext cx="8616282" cy="4329102"/>
            <a:chOff x="-7896" y="2348880"/>
            <a:chExt cx="8616282" cy="4896544"/>
          </a:xfrm>
        </p:grpSpPr>
        <p:pic>
          <p:nvPicPr>
            <p:cNvPr id="12" name="그림 11" descr="스크린샷, 패턴, 패브릭, 디자인이(가) 표시된 사진&#10;&#10;자동 생성된 설명">
              <a:extLst>
                <a:ext uri="{FF2B5EF4-FFF2-40B4-BE49-F238E27FC236}">
                  <a16:creationId xmlns:a16="http://schemas.microsoft.com/office/drawing/2014/main" id="{597E76F3-EDBB-5D57-32BC-90C3732F0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0602"/>
            <a:stretch/>
          </p:blipFill>
          <p:spPr>
            <a:xfrm>
              <a:off x="-7894" y="2348880"/>
              <a:ext cx="8616280" cy="4896544"/>
            </a:xfrm>
            <a:prstGeom prst="rect">
              <a:avLst/>
            </a:prstGeom>
          </p:spPr>
        </p:pic>
        <p:pic>
          <p:nvPicPr>
            <p:cNvPr id="13" name="그림 12" descr="건물, 중국 건축, 일본 건축, 신사이(가) 표시된 사진&#10;&#10;자동 생성된 설명">
              <a:extLst>
                <a:ext uri="{FF2B5EF4-FFF2-40B4-BE49-F238E27FC236}">
                  <a16:creationId xmlns:a16="http://schemas.microsoft.com/office/drawing/2014/main" id="{CEE14B2A-4438-B5E8-36B4-F64532F38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" t="-22965" r="97" b="19230"/>
            <a:stretch/>
          </p:blipFill>
          <p:spPr>
            <a:xfrm>
              <a:off x="-7896" y="4914427"/>
              <a:ext cx="7653399" cy="2309800"/>
            </a:xfrm>
            <a:custGeom>
              <a:avLst/>
              <a:gdLst>
                <a:gd name="connsiteX0" fmla="*/ 0 w 7615638"/>
                <a:gd name="connsiteY0" fmla="*/ 0 h 2268291"/>
                <a:gd name="connsiteX1" fmla="*/ 3901272 w 7615638"/>
                <a:gd name="connsiteY1" fmla="*/ 0 h 2268291"/>
                <a:gd name="connsiteX2" fmla="*/ 7615638 w 7615638"/>
                <a:gd name="connsiteY2" fmla="*/ 2268291 h 2268291"/>
                <a:gd name="connsiteX3" fmla="*/ 0 w 7615638"/>
                <a:gd name="connsiteY3" fmla="*/ 2268291 h 226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5638" h="2268291">
                  <a:moveTo>
                    <a:pt x="0" y="0"/>
                  </a:moveTo>
                  <a:lnTo>
                    <a:pt x="3901272" y="0"/>
                  </a:lnTo>
                  <a:lnTo>
                    <a:pt x="7615638" y="2268291"/>
                  </a:lnTo>
                  <a:lnTo>
                    <a:pt x="0" y="2268291"/>
                  </a:lnTo>
                  <a:close/>
                </a:path>
              </a:pathLst>
            </a:custGeom>
          </p:spPr>
        </p:pic>
      </p:grpSp>
      <p:sp>
        <p:nvSpPr>
          <p:cNvPr id="14" name="제목 1">
            <a:extLst>
              <a:ext uri="{FF2B5EF4-FFF2-40B4-BE49-F238E27FC236}">
                <a16:creationId xmlns:a16="http://schemas.microsoft.com/office/drawing/2014/main" id="{D64BC0BA-B583-70ED-E8F7-6E996F24F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3896" y="1340768"/>
            <a:ext cx="10612041" cy="238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Presentation Title </a:t>
            </a:r>
            <a:endParaRPr lang="ko-KR" altLang="en-US" dirty="0"/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DCC55E01-73F5-6D6F-1C42-94299E9BF4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3896" y="4318203"/>
            <a:ext cx="8890504" cy="535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68E184BF-258D-2DCD-6A6D-A8591CFDDA8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93895" y="4922285"/>
            <a:ext cx="8890504" cy="535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Affiliation/Organizations Country</a:t>
            </a:r>
          </a:p>
        </p:txBody>
      </p:sp>
    </p:spTree>
    <p:extLst>
      <p:ext uri="{BB962C8B-B14F-4D97-AF65-F5344CB8AC3E}">
        <p14:creationId xmlns:p14="http://schemas.microsoft.com/office/powerpoint/2010/main" val="86896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중국 건축, 야외, 신전이(가) 표시된 사진&#10;&#10;자동 생성된 설명">
            <a:extLst>
              <a:ext uri="{FF2B5EF4-FFF2-40B4-BE49-F238E27FC236}">
                <a16:creationId xmlns:a16="http://schemas.microsoft.com/office/drawing/2014/main" id="{E137A8E2-0AC0-AF24-70C6-79EFDC794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7"/>
          <a:stretch/>
        </p:blipFill>
        <p:spPr>
          <a:xfrm>
            <a:off x="8174728" y="3664858"/>
            <a:ext cx="4017272" cy="3193142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C606E25E-2798-4453-17A8-2B24153AA7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alpha val="90000"/>
                </a:schemeClr>
              </a:gs>
              <a:gs pos="100000">
                <a:schemeClr val="bg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F0A9DED-F895-027D-0540-6FB1D48D4D50}"/>
              </a:ext>
            </a:extLst>
          </p:cNvPr>
          <p:cNvSpPr/>
          <p:nvPr userDrawn="1"/>
        </p:nvSpPr>
        <p:spPr>
          <a:xfrm>
            <a:off x="1880190" y="1607848"/>
            <a:ext cx="8431619" cy="13148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COI Disclosure Information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2D9BBF4-6AD4-AEE4-A1AE-4E9B3E21EA1E}"/>
              </a:ext>
            </a:extLst>
          </p:cNvPr>
          <p:cNvGrpSpPr/>
          <p:nvPr userDrawn="1"/>
        </p:nvGrpSpPr>
        <p:grpSpPr>
          <a:xfrm>
            <a:off x="805248" y="316773"/>
            <a:ext cx="1989085" cy="334991"/>
            <a:chOff x="364840" y="303638"/>
            <a:chExt cx="1989085" cy="334991"/>
          </a:xfrm>
        </p:grpSpPr>
        <p:pic>
          <p:nvPicPr>
            <p:cNvPr id="15" name="그림 14" descr="폰트, 그래픽, 그래픽 디자인, 텍스트이(가) 표시된 사진&#10;&#10;자동 생성된 설명">
              <a:extLst>
                <a:ext uri="{FF2B5EF4-FFF2-40B4-BE49-F238E27FC236}">
                  <a16:creationId xmlns:a16="http://schemas.microsoft.com/office/drawing/2014/main" id="{F223B7CA-960F-B2D7-319A-0288CA36D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79"/>
            <a:stretch/>
          </p:blipFill>
          <p:spPr>
            <a:xfrm>
              <a:off x="364840" y="303638"/>
              <a:ext cx="806736" cy="334991"/>
            </a:xfrm>
            <a:prstGeom prst="rect">
              <a:avLst/>
            </a:prstGeom>
          </p:spPr>
        </p:pic>
        <p:pic>
          <p:nvPicPr>
            <p:cNvPr id="16" name="그림 15" descr="폰트, 그래픽, 그래픽 디자인, 텍스트이(가) 표시된 사진&#10;&#10;자동 생성된 설명">
              <a:extLst>
                <a:ext uri="{FF2B5EF4-FFF2-40B4-BE49-F238E27FC236}">
                  <a16:creationId xmlns:a16="http://schemas.microsoft.com/office/drawing/2014/main" id="{34591A4A-0E53-E570-FA0B-999A6FC53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3"/>
            <a:stretch/>
          </p:blipFill>
          <p:spPr>
            <a:xfrm>
              <a:off x="1171576" y="303638"/>
              <a:ext cx="1182349" cy="334991"/>
            </a:xfrm>
            <a:prstGeom prst="rect">
              <a:avLst/>
            </a:prstGeom>
          </p:spPr>
        </p:pic>
      </p:grpSp>
      <p:pic>
        <p:nvPicPr>
          <p:cNvPr id="17" name="그림 16" descr="다채로움, 스크린샷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3BC51128-3377-5BC2-1ECF-B4752CED7B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9950" cy="5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72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878969B1-D4A1-3EC5-3EB7-80FE50F2B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980" y="1308100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/>
            </a:lvl1pPr>
            <a:lvl2pPr>
              <a:buClr>
                <a:srgbClr val="C00000"/>
              </a:buClr>
              <a:defRPr sz="2200"/>
            </a:lvl2pPr>
            <a:lvl3pPr>
              <a:buClr>
                <a:srgbClr val="C00000"/>
              </a:buClr>
              <a:defRPr sz="20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 b="0"/>
            </a:lvl5pPr>
            <a:lvl6pPr>
              <a:buClr>
                <a:srgbClr val="C00000"/>
              </a:buClr>
              <a:defRPr sz="2000"/>
            </a:lvl6pPr>
            <a:lvl7pPr>
              <a:buClr>
                <a:srgbClr val="C00000"/>
              </a:buClr>
              <a:defRPr sz="2000" b="0"/>
            </a:lvl7pPr>
            <a:lvl8pPr>
              <a:buClr>
                <a:srgbClr val="C00000"/>
              </a:buClr>
              <a:defRPr sz="2000"/>
            </a:lvl8pPr>
            <a:lvl9pPr>
              <a:buClr>
                <a:srgbClr val="C00000"/>
              </a:buClr>
              <a:defRPr sz="2000"/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666BF200-BC1A-1944-BCB8-C5854B26E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705" y="225597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9" name="그림 8" descr="다채로움, 스크린샷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1C4ACBD9-6001-4C65-CBE5-7683B285E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9950" cy="5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3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중국 건축, 야외, 신전이(가) 표시된 사진&#10;&#10;자동 생성된 설명">
            <a:extLst>
              <a:ext uri="{FF2B5EF4-FFF2-40B4-BE49-F238E27FC236}">
                <a16:creationId xmlns:a16="http://schemas.microsoft.com/office/drawing/2014/main" id="{EC28C4B6-6B65-F3DF-AFFF-535779DDF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7"/>
          <a:stretch/>
        </p:blipFill>
        <p:spPr>
          <a:xfrm>
            <a:off x="8174728" y="3664858"/>
            <a:ext cx="4017272" cy="319314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37588BE-B9BD-F0D1-7699-42974CB7EB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2000">
                <a:srgbClr val="1C559A"/>
              </a:gs>
              <a:gs pos="100000">
                <a:schemeClr val="accent4">
                  <a:lumMod val="75000"/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9700923-62B4-94BB-16B3-A4BE9844D070}"/>
              </a:ext>
            </a:extLst>
          </p:cNvPr>
          <p:cNvGrpSpPr/>
          <p:nvPr userDrawn="1"/>
        </p:nvGrpSpPr>
        <p:grpSpPr>
          <a:xfrm>
            <a:off x="9840416" y="303638"/>
            <a:ext cx="1989085" cy="334991"/>
            <a:chOff x="364840" y="303638"/>
            <a:chExt cx="1989085" cy="334991"/>
          </a:xfrm>
        </p:grpSpPr>
        <p:pic>
          <p:nvPicPr>
            <p:cNvPr id="6" name="그림 5" descr="폰트, 그래픽, 그래픽 디자인, 텍스트이(가) 표시된 사진&#10;&#10;자동 생성된 설명">
              <a:extLst>
                <a:ext uri="{FF2B5EF4-FFF2-40B4-BE49-F238E27FC236}">
                  <a16:creationId xmlns:a16="http://schemas.microsoft.com/office/drawing/2014/main" id="{D66917FD-8F66-A989-BB96-F64562806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79"/>
            <a:stretch/>
          </p:blipFill>
          <p:spPr>
            <a:xfrm>
              <a:off x="364840" y="303638"/>
              <a:ext cx="806736" cy="334991"/>
            </a:xfrm>
            <a:prstGeom prst="rect">
              <a:avLst/>
            </a:prstGeom>
          </p:spPr>
        </p:pic>
        <p:pic>
          <p:nvPicPr>
            <p:cNvPr id="7" name="그림 6" descr="폰트, 그래픽, 그래픽 디자인, 텍스트이(가) 표시된 사진&#10;&#10;자동 생성된 설명">
              <a:extLst>
                <a:ext uri="{FF2B5EF4-FFF2-40B4-BE49-F238E27FC236}">
                  <a16:creationId xmlns:a16="http://schemas.microsoft.com/office/drawing/2014/main" id="{41D51E9A-025B-5849-7755-01BA6C846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3"/>
            <a:stretch/>
          </p:blipFill>
          <p:spPr>
            <a:xfrm>
              <a:off x="1171576" y="303638"/>
              <a:ext cx="1182349" cy="334991"/>
            </a:xfrm>
            <a:prstGeom prst="rect">
              <a:avLst/>
            </a:prstGeom>
          </p:spPr>
        </p:pic>
      </p:grpSp>
      <p:pic>
        <p:nvPicPr>
          <p:cNvPr id="12" name="그림 11" descr="다채로움, 스크린샷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1599AC17-F436-E87D-C065-695570C3AE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9950" cy="5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9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중국 건축, 야외, 신전이(가) 표시된 사진&#10;&#10;자동 생성된 설명">
            <a:extLst>
              <a:ext uri="{FF2B5EF4-FFF2-40B4-BE49-F238E27FC236}">
                <a16:creationId xmlns:a16="http://schemas.microsoft.com/office/drawing/2014/main" id="{B259F904-F11F-9B3E-11BA-0652A49F9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7"/>
          <a:stretch/>
        </p:blipFill>
        <p:spPr>
          <a:xfrm>
            <a:off x="8174728" y="3664858"/>
            <a:ext cx="4017272" cy="319314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FE3F4B3-9EDA-7ABF-BE88-30AB7C9961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alpha val="90000"/>
                </a:schemeClr>
              </a:gs>
              <a:gs pos="100000">
                <a:schemeClr val="bg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878969B1-D4A1-3EC5-3EB7-80FE50F2B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980" y="1308100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/>
            </a:lvl1pPr>
            <a:lvl2pPr>
              <a:buClr>
                <a:srgbClr val="C00000"/>
              </a:buClr>
              <a:defRPr sz="2200"/>
            </a:lvl2pPr>
            <a:lvl3pPr>
              <a:buClr>
                <a:srgbClr val="C00000"/>
              </a:buClr>
              <a:defRPr sz="20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 b="0"/>
            </a:lvl5pPr>
            <a:lvl6pPr>
              <a:buClr>
                <a:srgbClr val="C00000"/>
              </a:buClr>
              <a:defRPr sz="2000"/>
            </a:lvl6pPr>
            <a:lvl7pPr>
              <a:buClr>
                <a:srgbClr val="C00000"/>
              </a:buClr>
              <a:defRPr sz="2000" b="0"/>
            </a:lvl7pPr>
            <a:lvl8pPr>
              <a:buClr>
                <a:srgbClr val="C00000"/>
              </a:buClr>
              <a:defRPr sz="2000"/>
            </a:lvl8pPr>
            <a:lvl9pPr>
              <a:buClr>
                <a:srgbClr val="C00000"/>
              </a:buClr>
              <a:defRPr sz="2000"/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2" name="제목 3">
            <a:extLst>
              <a:ext uri="{FF2B5EF4-FFF2-40B4-BE49-F238E27FC236}">
                <a16:creationId xmlns:a16="http://schemas.microsoft.com/office/drawing/2014/main" id="{C417A1FB-99EF-821B-1DA0-215228902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80" y="225597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2CDA5AE-88C7-D1BB-9533-6581A0D7F24E}"/>
              </a:ext>
            </a:extLst>
          </p:cNvPr>
          <p:cNvGrpSpPr/>
          <p:nvPr userDrawn="1"/>
        </p:nvGrpSpPr>
        <p:grpSpPr>
          <a:xfrm>
            <a:off x="9847315" y="303638"/>
            <a:ext cx="1989085" cy="334991"/>
            <a:chOff x="364840" y="303638"/>
            <a:chExt cx="1989085" cy="334991"/>
          </a:xfrm>
        </p:grpSpPr>
        <p:pic>
          <p:nvPicPr>
            <p:cNvPr id="12" name="그림 11" descr="폰트, 그래픽, 그래픽 디자인, 텍스트이(가) 표시된 사진&#10;&#10;자동 생성된 설명">
              <a:extLst>
                <a:ext uri="{FF2B5EF4-FFF2-40B4-BE49-F238E27FC236}">
                  <a16:creationId xmlns:a16="http://schemas.microsoft.com/office/drawing/2014/main" id="{146EE531-75BB-24E4-F7F3-04C9AA5BB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79"/>
            <a:stretch/>
          </p:blipFill>
          <p:spPr>
            <a:xfrm>
              <a:off x="364840" y="303638"/>
              <a:ext cx="806736" cy="334991"/>
            </a:xfrm>
            <a:prstGeom prst="rect">
              <a:avLst/>
            </a:prstGeom>
          </p:spPr>
        </p:pic>
        <p:pic>
          <p:nvPicPr>
            <p:cNvPr id="13" name="그림 12" descr="폰트, 그래픽, 그래픽 디자인, 텍스트이(가) 표시된 사진&#10;&#10;자동 생성된 설명">
              <a:extLst>
                <a:ext uri="{FF2B5EF4-FFF2-40B4-BE49-F238E27FC236}">
                  <a16:creationId xmlns:a16="http://schemas.microsoft.com/office/drawing/2014/main" id="{FCE00E6C-B353-EA8A-7A62-F3EB6849F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3"/>
            <a:stretch/>
          </p:blipFill>
          <p:spPr>
            <a:xfrm>
              <a:off x="1171576" y="303638"/>
              <a:ext cx="1182349" cy="334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56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0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제목 30">
            <a:extLst>
              <a:ext uri="{FF2B5EF4-FFF2-40B4-BE49-F238E27FC236}">
                <a16:creationId xmlns:a16="http://schemas.microsoft.com/office/drawing/2014/main" id="{467E2AC4-DC8B-58F8-5EDE-8DD79E4DE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2" name="부제목 31">
            <a:extLst>
              <a:ext uri="{FF2B5EF4-FFF2-40B4-BE49-F238E27FC236}">
                <a16:creationId xmlns:a16="http://schemas.microsoft.com/office/drawing/2014/main" id="{A8383172-BE82-0B57-EB89-CA10528C6F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3" name="텍스트 개체 틀 32">
            <a:extLst>
              <a:ext uri="{FF2B5EF4-FFF2-40B4-BE49-F238E27FC236}">
                <a16:creationId xmlns:a16="http://schemas.microsoft.com/office/drawing/2014/main" id="{BE32C937-F4C4-F695-E400-81F4DBE598F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390EFB-B881-391A-D93E-F4A76C6E3E56}"/>
              </a:ext>
            </a:extLst>
          </p:cNvPr>
          <p:cNvSpPr txBox="1"/>
          <p:nvPr/>
        </p:nvSpPr>
        <p:spPr>
          <a:xfrm>
            <a:off x="2559050" y="750933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1. cover slides sample 2</a:t>
            </a:r>
            <a:endParaRPr lang="ja-JP" altLang="en-US" sz="2000" i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7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중국 건축, 야외, 신전이(가) 표시된 사진&#10;&#10;자동 생성된 설명">
            <a:extLst>
              <a:ext uri="{FF2B5EF4-FFF2-40B4-BE49-F238E27FC236}">
                <a16:creationId xmlns:a16="http://schemas.microsoft.com/office/drawing/2014/main" id="{10D30A6F-8B04-9CCD-BC79-03D62C13B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7"/>
          <a:stretch/>
        </p:blipFill>
        <p:spPr>
          <a:xfrm>
            <a:off x="8174728" y="3664858"/>
            <a:ext cx="4017272" cy="3193142"/>
          </a:xfrm>
          <a:prstGeom prst="rect">
            <a:avLst/>
          </a:prstGeom>
        </p:spPr>
      </p:pic>
      <p:pic>
        <p:nvPicPr>
          <p:cNvPr id="8" name="그림 7" descr="다채로움, 스크린샷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60542C02-D2BC-3D78-87F7-DB1F84880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9950" cy="557127"/>
          </a:xfrm>
          <a:prstGeom prst="rect">
            <a:avLst/>
          </a:prstGeom>
        </p:spPr>
      </p:pic>
      <p:sp>
        <p:nvSpPr>
          <p:cNvPr id="16" name="제목 15">
            <a:extLst>
              <a:ext uri="{FF2B5EF4-FFF2-40B4-BE49-F238E27FC236}">
                <a16:creationId xmlns:a16="http://schemas.microsoft.com/office/drawing/2014/main" id="{F9CEF7A8-D507-98BC-5AA0-CCA482147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7" name="부제목 16">
            <a:extLst>
              <a:ext uri="{FF2B5EF4-FFF2-40B4-BE49-F238E27FC236}">
                <a16:creationId xmlns:a16="http://schemas.microsoft.com/office/drawing/2014/main" id="{A7E7D543-06D7-B5D3-DDDF-C420340F72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BAA458A1-B303-4B8C-8E4A-70DCCEEB5F7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19ACD8-D414-389C-40DD-D6C8AC79C0E1}"/>
              </a:ext>
            </a:extLst>
          </p:cNvPr>
          <p:cNvSpPr txBox="1"/>
          <p:nvPr/>
        </p:nvSpPr>
        <p:spPr>
          <a:xfrm>
            <a:off x="2559050" y="750933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2. cover slides sample 2</a:t>
            </a:r>
            <a:endParaRPr lang="ja-JP" altLang="en-US" sz="2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9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6026182-A5FF-A040-3445-DDA9CD49E1CB}"/>
              </a:ext>
            </a:extLst>
          </p:cNvPr>
          <p:cNvSpPr/>
          <p:nvPr/>
        </p:nvSpPr>
        <p:spPr>
          <a:xfrm>
            <a:off x="1880190" y="1607848"/>
            <a:ext cx="8431619" cy="13148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COI Disclosure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DB363-1BCE-6936-85D8-B8D6A0F6B93F}"/>
              </a:ext>
            </a:extLst>
          </p:cNvPr>
          <p:cNvSpPr txBox="1"/>
          <p:nvPr/>
        </p:nvSpPr>
        <p:spPr>
          <a:xfrm>
            <a:off x="951614" y="3167390"/>
            <a:ext cx="1028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I have no financial relationships to disclose.</a:t>
            </a:r>
            <a:endParaRPr kumimoji="1"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53C5-C417-DE1D-6AEF-6296FBEC56D7}"/>
              </a:ext>
            </a:extLst>
          </p:cNvPr>
          <p:cNvSpPr txBox="1"/>
          <p:nvPr/>
        </p:nvSpPr>
        <p:spPr>
          <a:xfrm>
            <a:off x="4688115" y="284213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Option 1. Without any financial relationship to disclose</a:t>
            </a:r>
            <a:endParaRPr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092FC-00DD-AE9E-E66A-7BBAFAAF1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EB4C8C-3289-8DCE-173D-851A779CDDAD}"/>
              </a:ext>
            </a:extLst>
          </p:cNvPr>
          <p:cNvSpPr txBox="1"/>
          <p:nvPr/>
        </p:nvSpPr>
        <p:spPr>
          <a:xfrm>
            <a:off x="962583" y="3136612"/>
            <a:ext cx="1028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I have financial relationships to disclose.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6800E-BC72-D1E0-E090-8DC44616AF3A}"/>
              </a:ext>
            </a:extLst>
          </p:cNvPr>
          <p:cNvSpPr txBox="1"/>
          <p:nvPr/>
        </p:nvSpPr>
        <p:spPr>
          <a:xfrm>
            <a:off x="4688115" y="284213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>
              <a:defRPr/>
            </a:pP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Option 2. With any financial relationship to disclose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11850-D672-0AE9-5911-CA97BD6F3BA4}"/>
              </a:ext>
            </a:extLst>
          </p:cNvPr>
          <p:cNvSpPr txBox="1"/>
          <p:nvPr/>
        </p:nvSpPr>
        <p:spPr>
          <a:xfrm>
            <a:off x="2030689" y="3904287"/>
            <a:ext cx="8159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Please state all relevant financial relationships here.</a:t>
            </a:r>
          </a:p>
        </p:txBody>
      </p:sp>
    </p:spTree>
    <p:extLst>
      <p:ext uri="{BB962C8B-B14F-4D97-AF65-F5344CB8AC3E}">
        <p14:creationId xmlns:p14="http://schemas.microsoft.com/office/powerpoint/2010/main" val="33234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521A1-D9CB-481A-9CC1-1B97B07A9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제목 50">
            <a:extLst>
              <a:ext uri="{FF2B5EF4-FFF2-40B4-BE49-F238E27FC236}">
                <a16:creationId xmlns:a16="http://schemas.microsoft.com/office/drawing/2014/main" id="{DFDFD4C6-57BD-F6C9-2E1D-7BBFFCDA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2" name="텍스트 개체 틀 51">
            <a:extLst>
              <a:ext uri="{FF2B5EF4-FFF2-40B4-BE49-F238E27FC236}">
                <a16:creationId xmlns:a16="http://schemas.microsoft.com/office/drawing/2014/main" id="{2BDAEBC5-6448-7F83-9B5A-C4B569EF5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57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22B239-0B1F-14B1-A9CC-D2D7058D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E37854-480C-D55F-D159-E249AD550D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39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26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58</Words>
  <Application>Microsoft Office PowerPoint</Application>
  <PresentationFormat>와이드스크린</PresentationFormat>
  <Paragraphs>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김진우</dc:creator>
  <cp:lastModifiedBy>김진우</cp:lastModifiedBy>
  <cp:revision>2</cp:revision>
  <dcterms:created xsi:type="dcterms:W3CDTF">2024-02-28T02:35:33Z</dcterms:created>
  <dcterms:modified xsi:type="dcterms:W3CDTF">2024-02-28T06:03:52Z</dcterms:modified>
</cp:coreProperties>
</file>